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B31"/>
    <a:srgbClr val="3B4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481" autoAdjust="0"/>
    <p:restoredTop sz="96374" autoAdjust="0"/>
  </p:normalViewPr>
  <p:slideViewPr>
    <p:cSldViewPr snapToGrid="0">
      <p:cViewPr>
        <p:scale>
          <a:sx n="66" d="100"/>
          <a:sy n="66" d="100"/>
        </p:scale>
        <p:origin x="3666" y="-2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3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41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1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60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52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43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369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99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6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98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88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3529-213A-450D-B511-1F6F43982121}" type="datetimeFigureOut">
              <a:rPr lang="fr-FR" smtClean="0"/>
              <a:t>11/07/2019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21AB7-622F-44E4-B311-B0AAEE647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18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jpeg"/><Relationship Id="rId21" Type="http://schemas.openxmlformats.org/officeDocument/2006/relationships/image" Target="../media/image20.jpeg"/><Relationship Id="rId34" Type="http://schemas.openxmlformats.org/officeDocument/2006/relationships/image" Target="../media/image33.jpeg"/><Relationship Id="rId42" Type="http://schemas.openxmlformats.org/officeDocument/2006/relationships/image" Target="../media/image41.jpeg"/><Relationship Id="rId47" Type="http://schemas.openxmlformats.org/officeDocument/2006/relationships/image" Target="../media/image46.jpeg"/><Relationship Id="rId50" Type="http://schemas.openxmlformats.org/officeDocument/2006/relationships/image" Target="../media/image49.jpeg"/><Relationship Id="rId55" Type="http://schemas.openxmlformats.org/officeDocument/2006/relationships/image" Target="../media/image54.jpeg"/><Relationship Id="rId63" Type="http://schemas.openxmlformats.org/officeDocument/2006/relationships/image" Target="../media/image62.jpeg"/><Relationship Id="rId68" Type="http://schemas.openxmlformats.org/officeDocument/2006/relationships/image" Target="../media/image67.jpeg"/><Relationship Id="rId76" Type="http://schemas.openxmlformats.org/officeDocument/2006/relationships/image" Target="../media/image75.jpeg"/><Relationship Id="rId84" Type="http://schemas.openxmlformats.org/officeDocument/2006/relationships/image" Target="../media/image83.jpeg"/><Relationship Id="rId89" Type="http://schemas.openxmlformats.org/officeDocument/2006/relationships/image" Target="../media/image88.jpeg"/><Relationship Id="rId97" Type="http://schemas.openxmlformats.org/officeDocument/2006/relationships/image" Target="../media/image96.png"/><Relationship Id="rId7" Type="http://schemas.openxmlformats.org/officeDocument/2006/relationships/image" Target="../media/image6.png"/><Relationship Id="rId71" Type="http://schemas.openxmlformats.org/officeDocument/2006/relationships/image" Target="../media/image70.jpeg"/><Relationship Id="rId92" Type="http://schemas.openxmlformats.org/officeDocument/2006/relationships/image" Target="../media/image91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9" Type="http://schemas.openxmlformats.org/officeDocument/2006/relationships/image" Target="../media/image28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37" Type="http://schemas.openxmlformats.org/officeDocument/2006/relationships/image" Target="../media/image36.jpeg"/><Relationship Id="rId40" Type="http://schemas.openxmlformats.org/officeDocument/2006/relationships/image" Target="../media/image39.jpeg"/><Relationship Id="rId45" Type="http://schemas.openxmlformats.org/officeDocument/2006/relationships/image" Target="../media/image44.jpeg"/><Relationship Id="rId53" Type="http://schemas.openxmlformats.org/officeDocument/2006/relationships/image" Target="../media/image52.jpeg"/><Relationship Id="rId58" Type="http://schemas.openxmlformats.org/officeDocument/2006/relationships/image" Target="../media/image57.jpeg"/><Relationship Id="rId66" Type="http://schemas.openxmlformats.org/officeDocument/2006/relationships/image" Target="../media/image65.jpeg"/><Relationship Id="rId74" Type="http://schemas.openxmlformats.org/officeDocument/2006/relationships/image" Target="../media/image73.jpeg"/><Relationship Id="rId79" Type="http://schemas.openxmlformats.org/officeDocument/2006/relationships/image" Target="../media/image78.jpeg"/><Relationship Id="rId87" Type="http://schemas.openxmlformats.org/officeDocument/2006/relationships/image" Target="../media/image86.jpeg"/><Relationship Id="rId5" Type="http://schemas.openxmlformats.org/officeDocument/2006/relationships/image" Target="../media/image4.png"/><Relationship Id="rId61" Type="http://schemas.openxmlformats.org/officeDocument/2006/relationships/image" Target="../media/image60.jpeg"/><Relationship Id="rId82" Type="http://schemas.openxmlformats.org/officeDocument/2006/relationships/image" Target="../media/image81.jpeg"/><Relationship Id="rId90" Type="http://schemas.openxmlformats.org/officeDocument/2006/relationships/image" Target="../media/image89.jpeg"/><Relationship Id="rId95" Type="http://schemas.openxmlformats.org/officeDocument/2006/relationships/image" Target="../media/image94.png"/><Relationship Id="rId19" Type="http://schemas.openxmlformats.org/officeDocument/2006/relationships/image" Target="../media/image1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Relationship Id="rId43" Type="http://schemas.openxmlformats.org/officeDocument/2006/relationships/image" Target="../media/image42.jpeg"/><Relationship Id="rId48" Type="http://schemas.openxmlformats.org/officeDocument/2006/relationships/image" Target="../media/image47.jpeg"/><Relationship Id="rId56" Type="http://schemas.openxmlformats.org/officeDocument/2006/relationships/image" Target="../media/image55.jpeg"/><Relationship Id="rId64" Type="http://schemas.openxmlformats.org/officeDocument/2006/relationships/image" Target="../media/image63.jpeg"/><Relationship Id="rId69" Type="http://schemas.openxmlformats.org/officeDocument/2006/relationships/image" Target="../media/image68.jpeg"/><Relationship Id="rId77" Type="http://schemas.openxmlformats.org/officeDocument/2006/relationships/image" Target="../media/image76.jpeg"/><Relationship Id="rId100" Type="http://schemas.openxmlformats.org/officeDocument/2006/relationships/image" Target="../media/image99.png"/><Relationship Id="rId8" Type="http://schemas.openxmlformats.org/officeDocument/2006/relationships/image" Target="../media/image7.jpeg"/><Relationship Id="rId51" Type="http://schemas.openxmlformats.org/officeDocument/2006/relationships/image" Target="../media/image50.jpeg"/><Relationship Id="rId72" Type="http://schemas.openxmlformats.org/officeDocument/2006/relationships/image" Target="../media/image71.jpeg"/><Relationship Id="rId80" Type="http://schemas.openxmlformats.org/officeDocument/2006/relationships/image" Target="../media/image79.jpeg"/><Relationship Id="rId85" Type="http://schemas.openxmlformats.org/officeDocument/2006/relationships/image" Target="../media/image84.jpeg"/><Relationship Id="rId93" Type="http://schemas.openxmlformats.org/officeDocument/2006/relationships/image" Target="../media/image92.jpeg"/><Relationship Id="rId98" Type="http://schemas.openxmlformats.org/officeDocument/2006/relationships/image" Target="../media/image97.png"/><Relationship Id="rId3" Type="http://schemas.openxmlformats.org/officeDocument/2006/relationships/image" Target="../media/image2.pn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eg"/><Relationship Id="rId46" Type="http://schemas.openxmlformats.org/officeDocument/2006/relationships/image" Target="../media/image45.jpeg"/><Relationship Id="rId59" Type="http://schemas.openxmlformats.org/officeDocument/2006/relationships/image" Target="../media/image58.jpeg"/><Relationship Id="rId67" Type="http://schemas.openxmlformats.org/officeDocument/2006/relationships/image" Target="../media/image66.jpeg"/><Relationship Id="rId20" Type="http://schemas.openxmlformats.org/officeDocument/2006/relationships/image" Target="../media/image19.jpeg"/><Relationship Id="rId41" Type="http://schemas.openxmlformats.org/officeDocument/2006/relationships/image" Target="../media/image40.jpeg"/><Relationship Id="rId54" Type="http://schemas.openxmlformats.org/officeDocument/2006/relationships/image" Target="../media/image53.jpeg"/><Relationship Id="rId62" Type="http://schemas.openxmlformats.org/officeDocument/2006/relationships/image" Target="../media/image61.jpeg"/><Relationship Id="rId70" Type="http://schemas.openxmlformats.org/officeDocument/2006/relationships/image" Target="../media/image69.jpeg"/><Relationship Id="rId75" Type="http://schemas.openxmlformats.org/officeDocument/2006/relationships/image" Target="../media/image74.jpeg"/><Relationship Id="rId83" Type="http://schemas.openxmlformats.org/officeDocument/2006/relationships/image" Target="../media/image82.jpeg"/><Relationship Id="rId88" Type="http://schemas.openxmlformats.org/officeDocument/2006/relationships/image" Target="../media/image87.jpeg"/><Relationship Id="rId91" Type="http://schemas.openxmlformats.org/officeDocument/2006/relationships/image" Target="../media/image90.jpe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49" Type="http://schemas.openxmlformats.org/officeDocument/2006/relationships/image" Target="../media/image48.jpeg"/><Relationship Id="rId57" Type="http://schemas.openxmlformats.org/officeDocument/2006/relationships/image" Target="../media/image56.jpeg"/><Relationship Id="rId10" Type="http://schemas.openxmlformats.org/officeDocument/2006/relationships/image" Target="../media/image9.jpeg"/><Relationship Id="rId31" Type="http://schemas.openxmlformats.org/officeDocument/2006/relationships/image" Target="../media/image30.jpeg"/><Relationship Id="rId44" Type="http://schemas.openxmlformats.org/officeDocument/2006/relationships/image" Target="../media/image43.jpeg"/><Relationship Id="rId52" Type="http://schemas.openxmlformats.org/officeDocument/2006/relationships/image" Target="../media/image51.jpeg"/><Relationship Id="rId60" Type="http://schemas.openxmlformats.org/officeDocument/2006/relationships/image" Target="../media/image59.jpeg"/><Relationship Id="rId65" Type="http://schemas.openxmlformats.org/officeDocument/2006/relationships/image" Target="../media/image64.jpeg"/><Relationship Id="rId73" Type="http://schemas.openxmlformats.org/officeDocument/2006/relationships/image" Target="../media/image72.jpeg"/><Relationship Id="rId78" Type="http://schemas.openxmlformats.org/officeDocument/2006/relationships/image" Target="../media/image77.jpeg"/><Relationship Id="rId81" Type="http://schemas.openxmlformats.org/officeDocument/2006/relationships/image" Target="../media/image80.jpeg"/><Relationship Id="rId86" Type="http://schemas.openxmlformats.org/officeDocument/2006/relationships/image" Target="../media/image85.jpeg"/><Relationship Id="rId94" Type="http://schemas.openxmlformats.org/officeDocument/2006/relationships/image" Target="../media/image93.jpeg"/><Relationship Id="rId99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9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8651419" y="-5255567"/>
            <a:ext cx="9865896" cy="6622181"/>
          </a:xfrm>
          <a:prstGeom prst="rect">
            <a:avLst/>
          </a:prstGeom>
          <a:solidFill>
            <a:srgbClr val="27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7182" r="5478"/>
          <a:stretch/>
        </p:blipFill>
        <p:spPr>
          <a:xfrm>
            <a:off x="-18219789" y="-4834281"/>
            <a:ext cx="9002635" cy="577960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E120AEE2-E32A-420C-B86F-7923DB4F8609}"/>
              </a:ext>
            </a:extLst>
          </p:cNvPr>
          <p:cNvGrpSpPr/>
          <p:nvPr/>
        </p:nvGrpSpPr>
        <p:grpSpPr>
          <a:xfrm>
            <a:off x="5601362" y="-8168253"/>
            <a:ext cx="11705584" cy="7133289"/>
            <a:chOff x="6214743" y="-6913192"/>
            <a:chExt cx="10549269" cy="6252083"/>
          </a:xfrm>
        </p:grpSpPr>
        <p:sp>
          <p:nvSpPr>
            <p:cNvPr id="9" name="Rectangle 8"/>
            <p:cNvSpPr/>
            <p:nvPr/>
          </p:nvSpPr>
          <p:spPr>
            <a:xfrm>
              <a:off x="6214743" y="-6913192"/>
              <a:ext cx="10549269" cy="6252083"/>
            </a:xfrm>
            <a:prstGeom prst="rect">
              <a:avLst/>
            </a:prstGeom>
            <a:solidFill>
              <a:srgbClr val="272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5428" r="4304"/>
            <a:stretch/>
          </p:blipFill>
          <p:spPr>
            <a:xfrm>
              <a:off x="7617817" y="-6521218"/>
              <a:ext cx="7743122" cy="5133351"/>
            </a:xfrm>
            <a:prstGeom prst="rect">
              <a:avLst/>
            </a:prstGeom>
            <a:ln w="635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b="1741"/>
            <a:stretch/>
          </p:blipFill>
          <p:spPr>
            <a:xfrm>
              <a:off x="14347690" y="-3954542"/>
              <a:ext cx="1664016" cy="2923792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8227" y="-4583931"/>
              <a:ext cx="2855848" cy="3678292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sp>
        <p:nvSpPr>
          <p:cNvPr id="25" name="Rectangle 24"/>
          <p:cNvSpPr/>
          <p:nvPr/>
        </p:nvSpPr>
        <p:spPr>
          <a:xfrm>
            <a:off x="-6281533" y="-8052992"/>
            <a:ext cx="11204147" cy="6108515"/>
          </a:xfrm>
          <a:prstGeom prst="rect">
            <a:avLst/>
          </a:prstGeom>
          <a:solidFill>
            <a:srgbClr val="27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5428" r="4304"/>
          <a:stretch/>
        </p:blipFill>
        <p:spPr>
          <a:xfrm>
            <a:off x="-6204531" y="-7276834"/>
            <a:ext cx="6824313" cy="4524221"/>
          </a:xfrm>
          <a:prstGeom prst="rect">
            <a:avLst/>
          </a:prstGeom>
          <a:scene3d>
            <a:camera prst="orthographicFront">
              <a:rot lat="1200000" lon="19800000" rev="0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7182" r="5478"/>
          <a:stretch/>
        </p:blipFill>
        <p:spPr>
          <a:xfrm>
            <a:off x="-1887399" y="-6913192"/>
            <a:ext cx="6602930" cy="4239019"/>
          </a:xfrm>
          <a:prstGeom prst="rect">
            <a:avLst/>
          </a:prstGeom>
          <a:scene3d>
            <a:camera prst="orthographicFront">
              <a:rot lat="1200000" lon="19800000" rev="0"/>
            </a:camera>
            <a:lightRig rig="threePt" dir="t"/>
          </a:scene3d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17372D49-A6A3-48EE-85AE-B4E12DF3E70E}"/>
              </a:ext>
            </a:extLst>
          </p:cNvPr>
          <p:cNvGrpSpPr/>
          <p:nvPr/>
        </p:nvGrpSpPr>
        <p:grpSpPr>
          <a:xfrm>
            <a:off x="-29303205" y="-585706"/>
            <a:ext cx="18811460" cy="12038388"/>
            <a:chOff x="-23650297" y="2536442"/>
            <a:chExt cx="18811460" cy="12038388"/>
          </a:xfrm>
        </p:grpSpPr>
        <p:sp>
          <p:nvSpPr>
            <p:cNvPr id="29" name="Rectangle 28"/>
            <p:cNvSpPr/>
            <p:nvPr/>
          </p:nvSpPr>
          <p:spPr>
            <a:xfrm>
              <a:off x="-23605005" y="2536442"/>
              <a:ext cx="18766168" cy="12038388"/>
            </a:xfrm>
            <a:prstGeom prst="rect">
              <a:avLst/>
            </a:prstGeom>
            <a:solidFill>
              <a:srgbClr val="272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26">
              <a:extLst>
                <a:ext uri="{FF2B5EF4-FFF2-40B4-BE49-F238E27FC236}">
                  <a16:creationId xmlns:a16="http://schemas.microsoft.com/office/drawing/2014/main" id="{E5851318-8FB3-4A6B-89A4-4E7EB7B08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82" r="5478" b="11303"/>
            <a:stretch/>
          </p:blipFill>
          <p:spPr>
            <a:xfrm>
              <a:off x="-23650297" y="3795429"/>
              <a:ext cx="11880000" cy="6764768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CD9142E-3177-45AE-89FB-0AD932F37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7543"/>
            <a:stretch/>
          </p:blipFill>
          <p:spPr>
            <a:xfrm>
              <a:off x="-20360608" y="5187146"/>
              <a:ext cx="11880000" cy="679104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BE31F10-2626-4822-8E3E-FB25D765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030837" y="6528573"/>
              <a:ext cx="11880000" cy="679104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</p:grpSp>
      <p:grpSp>
        <p:nvGrpSpPr>
          <p:cNvPr id="38" name="Group 109">
            <a:extLst>
              <a:ext uri="{FF2B5EF4-FFF2-40B4-BE49-F238E27FC236}">
                <a16:creationId xmlns:a16="http://schemas.microsoft.com/office/drawing/2014/main" id="{7D261703-64F2-46CA-870D-158905BFC36B}"/>
              </a:ext>
            </a:extLst>
          </p:cNvPr>
          <p:cNvGrpSpPr>
            <a:grpSpLocks/>
          </p:cNvGrpSpPr>
          <p:nvPr/>
        </p:nvGrpSpPr>
        <p:grpSpPr bwMode="auto">
          <a:xfrm>
            <a:off x="1603705" y="-23169870"/>
            <a:ext cx="29943425" cy="9612313"/>
            <a:chOff x="98377928" y="105971289"/>
            <a:chExt cx="29943367" cy="9612284"/>
          </a:xfrm>
          <a:scene3d>
            <a:camera prst="orthographicFront">
              <a:rot lat="516000" lon="20082000" rev="21048000"/>
            </a:camera>
            <a:lightRig rig="threePt" dir="t"/>
          </a:scene3d>
        </p:grpSpPr>
        <p:sp>
          <p:nvSpPr>
            <p:cNvPr id="39" name="Rectangle 110">
              <a:extLst>
                <a:ext uri="{FF2B5EF4-FFF2-40B4-BE49-F238E27FC236}">
                  <a16:creationId xmlns:a16="http://schemas.microsoft.com/office/drawing/2014/main" id="{987EC1ED-539A-4D8C-A0B2-E54C2C668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77928" y="105971289"/>
              <a:ext cx="29943367" cy="96122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pic>
          <p:nvPicPr>
            <p:cNvPr id="1135" name="Picture 111" descr="81189-29">
              <a:extLst>
                <a:ext uri="{FF2B5EF4-FFF2-40B4-BE49-F238E27FC236}">
                  <a16:creationId xmlns:a16="http://schemas.microsoft.com/office/drawing/2014/main" id="{D596B83A-B428-46DB-B64F-C42509870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03040" y="108224070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6" name="Picture 112" descr="121361-93">
              <a:extLst>
                <a:ext uri="{FF2B5EF4-FFF2-40B4-BE49-F238E27FC236}">
                  <a16:creationId xmlns:a16="http://schemas.microsoft.com/office/drawing/2014/main" id="{DE79E022-6225-4106-A890-1078FD54B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93085" y="108228715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7" name="Picture 113" descr="295685-8">
              <a:extLst>
                <a:ext uri="{FF2B5EF4-FFF2-40B4-BE49-F238E27FC236}">
                  <a16:creationId xmlns:a16="http://schemas.microsoft.com/office/drawing/2014/main" id="{E0ECB073-2DBF-44AD-BFAF-97FEB4FFF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98802" y="108224070"/>
              <a:ext cx="3008001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8" name="Picture 114" descr="79349-36">
              <a:extLst>
                <a:ext uri="{FF2B5EF4-FFF2-40B4-BE49-F238E27FC236}">
                  <a16:creationId xmlns:a16="http://schemas.microsoft.com/office/drawing/2014/main" id="{5CFA55CA-FA94-42B8-BA78-BA5260E95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81139" y="108224070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9" name="Picture 115" descr="275274-15">
              <a:extLst>
                <a:ext uri="{FF2B5EF4-FFF2-40B4-BE49-F238E27FC236}">
                  <a16:creationId xmlns:a16="http://schemas.microsoft.com/office/drawing/2014/main" id="{75C89529-CB04-4B0A-BF7D-8C99595F4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55211" y="109976696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0" name="Picture 116" descr="79126-16">
              <a:extLst>
                <a:ext uri="{FF2B5EF4-FFF2-40B4-BE49-F238E27FC236}">
                  <a16:creationId xmlns:a16="http://schemas.microsoft.com/office/drawing/2014/main" id="{E85CBD5D-9354-4B70-BA62-36D13D1AA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4212" y="109989220"/>
              <a:ext cx="3008001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1" name="Picture 117" descr="75299-9">
              <a:extLst>
                <a:ext uri="{FF2B5EF4-FFF2-40B4-BE49-F238E27FC236}">
                  <a16:creationId xmlns:a16="http://schemas.microsoft.com/office/drawing/2014/main" id="{F817D24B-AF85-4203-AB34-CDC60DA05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67921" y="10997012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2" name="Picture 118" descr="176941-4">
              <a:extLst>
                <a:ext uri="{FF2B5EF4-FFF2-40B4-BE49-F238E27FC236}">
                  <a16:creationId xmlns:a16="http://schemas.microsoft.com/office/drawing/2014/main" id="{D7C69F89-5D1E-45C6-8618-1F7F294B7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31936" y="109986278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3" name="Picture 119" descr="270633-18">
              <a:extLst>
                <a:ext uri="{FF2B5EF4-FFF2-40B4-BE49-F238E27FC236}">
                  <a16:creationId xmlns:a16="http://schemas.microsoft.com/office/drawing/2014/main" id="{366D8DF7-E713-4138-930C-CE8492B70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11983" y="11173318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4" name="Picture 120" descr="305288-11">
              <a:extLst>
                <a:ext uri="{FF2B5EF4-FFF2-40B4-BE49-F238E27FC236}">
                  <a16:creationId xmlns:a16="http://schemas.microsoft.com/office/drawing/2014/main" id="{65F06768-2233-487C-B7FC-6CEA3A28E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95371" y="11173318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5" name="Picture 121" descr="270915-13">
              <a:extLst>
                <a:ext uri="{FF2B5EF4-FFF2-40B4-BE49-F238E27FC236}">
                  <a16:creationId xmlns:a16="http://schemas.microsoft.com/office/drawing/2014/main" id="{906F5658-B897-435A-BE04-93251CE46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91445" y="111733182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" name="Picture 122" descr="296762-19">
              <a:extLst>
                <a:ext uri="{FF2B5EF4-FFF2-40B4-BE49-F238E27FC236}">
                  <a16:creationId xmlns:a16="http://schemas.microsoft.com/office/drawing/2014/main" id="{176BDA41-F81D-4BFC-8F80-D458E6DEC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59331" y="11173318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7" name="Picture 123" descr="75897-43">
              <a:extLst>
                <a:ext uri="{FF2B5EF4-FFF2-40B4-BE49-F238E27FC236}">
                  <a16:creationId xmlns:a16="http://schemas.microsoft.com/office/drawing/2014/main" id="{28C53CC4-85D6-41FB-B4CF-180DCD6BA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8735" y="106454171"/>
              <a:ext cx="3008001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8" name="Picture 124" descr="260449-24">
              <a:extLst>
                <a:ext uri="{FF2B5EF4-FFF2-40B4-BE49-F238E27FC236}">
                  <a16:creationId xmlns:a16="http://schemas.microsoft.com/office/drawing/2014/main" id="{B04EC569-6956-4E87-894C-039D62C3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4212" y="106452280"/>
              <a:ext cx="3008001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9" name="Picture 125" descr="82696-18">
              <a:extLst>
                <a:ext uri="{FF2B5EF4-FFF2-40B4-BE49-F238E27FC236}">
                  <a16:creationId xmlns:a16="http://schemas.microsoft.com/office/drawing/2014/main" id="{B90D768E-70DF-4C71-AF44-875A7A5D7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31937" y="106452280"/>
              <a:ext cx="3007999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0" name="Picture 126" descr="268156-14">
              <a:extLst>
                <a:ext uri="{FF2B5EF4-FFF2-40B4-BE49-F238E27FC236}">
                  <a16:creationId xmlns:a16="http://schemas.microsoft.com/office/drawing/2014/main" id="{6EAAEF71-6831-4BA2-9D95-C1DB97E45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67921" y="10645417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1" name="Picture 127" descr="5c9e076dbc59e">
              <a:extLst>
                <a:ext uri="{FF2B5EF4-FFF2-40B4-BE49-F238E27FC236}">
                  <a16:creationId xmlns:a16="http://schemas.microsoft.com/office/drawing/2014/main" id="{8734E174-4B0E-48F5-8E0B-0125977C5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01076" y="10822871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2" name="Picture 128" descr="73739-35">
              <a:extLst>
                <a:ext uri="{FF2B5EF4-FFF2-40B4-BE49-F238E27FC236}">
                  <a16:creationId xmlns:a16="http://schemas.microsoft.com/office/drawing/2014/main" id="{5B290C30-1515-4F92-B3BC-CDD1CAD33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62975" y="109979494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3" name="Picture 129" descr="76290-34">
              <a:extLst>
                <a:ext uri="{FF2B5EF4-FFF2-40B4-BE49-F238E27FC236}">
                  <a16:creationId xmlns:a16="http://schemas.microsoft.com/office/drawing/2014/main" id="{E283A5BC-1F86-468A-8A69-7A510C389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11346" y="11173318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4" name="Picture 130" descr="247897-7">
              <a:extLst>
                <a:ext uri="{FF2B5EF4-FFF2-40B4-BE49-F238E27FC236}">
                  <a16:creationId xmlns:a16="http://schemas.microsoft.com/office/drawing/2014/main" id="{E92D6507-5C4D-4E54-8E8F-1596A0C42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30314" y="11173318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5" name="Picture 131" descr="75760-26">
              <a:extLst>
                <a:ext uri="{FF2B5EF4-FFF2-40B4-BE49-F238E27FC236}">
                  <a16:creationId xmlns:a16="http://schemas.microsoft.com/office/drawing/2014/main" id="{2585C29F-CCFA-46B2-A15F-862615382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48350" y="10645417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6" name="Picture 132" descr="332331-9">
              <a:extLst>
                <a:ext uri="{FF2B5EF4-FFF2-40B4-BE49-F238E27FC236}">
                  <a16:creationId xmlns:a16="http://schemas.microsoft.com/office/drawing/2014/main" id="{CF001602-BE09-4ACB-A7B7-4C9053472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16177" y="108224070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7" name="Picture 133" descr="80348-18">
              <a:extLst>
                <a:ext uri="{FF2B5EF4-FFF2-40B4-BE49-F238E27FC236}">
                  <a16:creationId xmlns:a16="http://schemas.microsoft.com/office/drawing/2014/main" id="{DAE0946D-0BF0-4B38-BD35-E62755DC4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19184" y="106452280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8" name="Picture 134" descr="80379-45">
              <a:extLst>
                <a:ext uri="{FF2B5EF4-FFF2-40B4-BE49-F238E27FC236}">
                  <a16:creationId xmlns:a16="http://schemas.microsoft.com/office/drawing/2014/main" id="{731112BA-440B-4EA0-947B-131DF8D2F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77990" y="10822871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9" name="Picture 135" descr="266189-22">
              <a:extLst>
                <a:ext uri="{FF2B5EF4-FFF2-40B4-BE49-F238E27FC236}">
                  <a16:creationId xmlns:a16="http://schemas.microsoft.com/office/drawing/2014/main" id="{286F7F99-3F3C-447B-9ACC-0AC288469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10130" y="109986278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0" name="Picture 136" descr="264586-21">
              <a:extLst>
                <a:ext uri="{FF2B5EF4-FFF2-40B4-BE49-F238E27FC236}">
                  <a16:creationId xmlns:a16="http://schemas.microsoft.com/office/drawing/2014/main" id="{5AA7A863-1A78-4EC0-96C2-58601118C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67649" y="11173318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1" name="Picture 137" descr="82459-4">
              <a:extLst>
                <a:ext uri="{FF2B5EF4-FFF2-40B4-BE49-F238E27FC236}">
                  <a16:creationId xmlns:a16="http://schemas.microsoft.com/office/drawing/2014/main" id="{2034BD27-C4B3-4B23-A8FF-3F1F348D0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11500" y="109989220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2" name="Picture 138" descr="73838-8">
              <a:extLst>
                <a:ext uri="{FF2B5EF4-FFF2-40B4-BE49-F238E27FC236}">
                  <a16:creationId xmlns:a16="http://schemas.microsoft.com/office/drawing/2014/main" id="{21EDEAAA-BF09-4CBA-B6C9-E569EAD98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34601" y="10645417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3" name="Picture 139" descr="279121-21">
              <a:extLst>
                <a:ext uri="{FF2B5EF4-FFF2-40B4-BE49-F238E27FC236}">
                  <a16:creationId xmlns:a16="http://schemas.microsoft.com/office/drawing/2014/main" id="{3306F76F-508C-41CE-962D-B8B61C941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70951" y="11173318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4" name="Picture 140" descr="82283-29">
              <a:extLst>
                <a:ext uri="{FF2B5EF4-FFF2-40B4-BE49-F238E27FC236}">
                  <a16:creationId xmlns:a16="http://schemas.microsoft.com/office/drawing/2014/main" id="{7839F260-F0D8-48E8-A51E-221466313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90338" y="108224070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5" name="Picture 141" descr="72108-10">
              <a:extLst>
                <a:ext uri="{FF2B5EF4-FFF2-40B4-BE49-F238E27FC236}">
                  <a16:creationId xmlns:a16="http://schemas.microsoft.com/office/drawing/2014/main" id="{6E24CB0C-436B-411D-AFC6-384E5D654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43402" y="106454171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6" name="Picture 142" descr="257655-9">
              <a:extLst>
                <a:ext uri="{FF2B5EF4-FFF2-40B4-BE49-F238E27FC236}">
                  <a16:creationId xmlns:a16="http://schemas.microsoft.com/office/drawing/2014/main" id="{3D3AA7E9-3BA5-4FE5-9FED-6848FAAD1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67921" y="11350657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" name="Picture 143" descr="73762-19">
              <a:extLst>
                <a:ext uri="{FF2B5EF4-FFF2-40B4-BE49-F238E27FC236}">
                  <a16:creationId xmlns:a16="http://schemas.microsoft.com/office/drawing/2014/main" id="{245156A6-BEA4-47E0-9C0E-A2D680E86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25123" y="109989220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8" name="Picture 144" descr="5cd7e75b9e99a">
              <a:extLst>
                <a:ext uri="{FF2B5EF4-FFF2-40B4-BE49-F238E27FC236}">
                  <a16:creationId xmlns:a16="http://schemas.microsoft.com/office/drawing/2014/main" id="{A7348A35-BC63-4685-90BE-3C4C900C6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3135" y="11349895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9" name="Picture 145" descr="153021-75">
              <a:extLst>
                <a:ext uri="{FF2B5EF4-FFF2-40B4-BE49-F238E27FC236}">
                  <a16:creationId xmlns:a16="http://schemas.microsoft.com/office/drawing/2014/main" id="{A940B082-EDF3-4286-BEDE-DAFD2181E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55211" y="11349895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0" name="Picture 146" descr="270408-46">
              <a:extLst>
                <a:ext uri="{FF2B5EF4-FFF2-40B4-BE49-F238E27FC236}">
                  <a16:creationId xmlns:a16="http://schemas.microsoft.com/office/drawing/2014/main" id="{72DE1216-1B2D-4B00-B4F7-5DA87F57F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4212" y="11350657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1" name="Picture 147" descr="289590-23">
              <a:extLst>
                <a:ext uri="{FF2B5EF4-FFF2-40B4-BE49-F238E27FC236}">
                  <a16:creationId xmlns:a16="http://schemas.microsoft.com/office/drawing/2014/main" id="{35B6B442-0239-4A0C-A048-20A8CA7E4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31936" y="11350657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2" name="Picture 148" descr="281620-11">
              <a:extLst>
                <a:ext uri="{FF2B5EF4-FFF2-40B4-BE49-F238E27FC236}">
                  <a16:creationId xmlns:a16="http://schemas.microsoft.com/office/drawing/2014/main" id="{57EDDDE4-A00E-47C0-A5B6-12072E6D2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20554" y="113506575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3" name="Picture 149" descr="262980-21">
              <a:extLst>
                <a:ext uri="{FF2B5EF4-FFF2-40B4-BE49-F238E27FC236}">
                  <a16:creationId xmlns:a16="http://schemas.microsoft.com/office/drawing/2014/main" id="{E5E2D510-28E1-4841-9A9B-0F0C69E25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21252" y="113506567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4" name="Picture 150" descr="281662-10">
              <a:extLst>
                <a:ext uri="{FF2B5EF4-FFF2-40B4-BE49-F238E27FC236}">
                  <a16:creationId xmlns:a16="http://schemas.microsoft.com/office/drawing/2014/main" id="{D8A377B0-C431-48E4-90DD-F0CEB9308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34828" y="109989212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5" name="Picture 151" descr="247808-79">
              <a:extLst>
                <a:ext uri="{FF2B5EF4-FFF2-40B4-BE49-F238E27FC236}">
                  <a16:creationId xmlns:a16="http://schemas.microsoft.com/office/drawing/2014/main" id="{02503F2F-B543-4F30-B82D-8E97668D8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85610" y="108228707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6" name="Picture 152" descr="258541-17">
              <a:extLst>
                <a:ext uri="{FF2B5EF4-FFF2-40B4-BE49-F238E27FC236}">
                  <a16:creationId xmlns:a16="http://schemas.microsoft.com/office/drawing/2014/main" id="{8847AD5C-693E-4B45-85B8-7977D29DB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30116" y="106452284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153" descr="5cebb370a19e1">
              <a:extLst>
                <a:ext uri="{FF2B5EF4-FFF2-40B4-BE49-F238E27FC236}">
                  <a16:creationId xmlns:a16="http://schemas.microsoft.com/office/drawing/2014/main" id="{8678BBC5-E8A8-4C9F-A9B2-EFEB9F057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64080" y="111733183"/>
              <a:ext cx="3008000" cy="169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F725E73-BE34-4F1F-ACA9-BCEC51741452}"/>
              </a:ext>
            </a:extLst>
          </p:cNvPr>
          <p:cNvGrpSpPr/>
          <p:nvPr/>
        </p:nvGrpSpPr>
        <p:grpSpPr>
          <a:xfrm>
            <a:off x="6858302" y="-17154750"/>
            <a:ext cx="18766168" cy="6108515"/>
            <a:chOff x="-2190750" y="1156246"/>
            <a:chExt cx="18766168" cy="6108515"/>
          </a:xfrm>
          <a:scene3d>
            <a:camera prst="orthographicFront">
              <a:rot lat="516000" lon="20082000" rev="21048000"/>
            </a:camera>
            <a:lightRig rig="threePt" dir="t"/>
          </a:scene3d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F43B150-E7BA-4085-8B88-5AC331823D3C}"/>
                </a:ext>
              </a:extLst>
            </p:cNvPr>
            <p:cNvSpPr/>
            <p:nvPr/>
          </p:nvSpPr>
          <p:spPr>
            <a:xfrm>
              <a:off x="-2190750" y="1156246"/>
              <a:ext cx="18766168" cy="61085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8" name="Picture 111" descr="81189-29">
              <a:extLst>
                <a:ext uri="{FF2B5EF4-FFF2-40B4-BE49-F238E27FC236}">
                  <a16:creationId xmlns:a16="http://schemas.microsoft.com/office/drawing/2014/main" id="{A40CE961-BE38-4C69-B228-FC616C04E8B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921" y="3703189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12" descr="121361-93">
              <a:extLst>
                <a:ext uri="{FF2B5EF4-FFF2-40B4-BE49-F238E27FC236}">
                  <a16:creationId xmlns:a16="http://schemas.microsoft.com/office/drawing/2014/main" id="{6E88D93F-1724-447A-BD59-4870C91959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983" y="2685455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113" descr="295685-8">
              <a:extLst>
                <a:ext uri="{FF2B5EF4-FFF2-40B4-BE49-F238E27FC236}">
                  <a16:creationId xmlns:a16="http://schemas.microsoft.com/office/drawing/2014/main" id="{642216CA-D583-46A3-A9D3-33A6D144CA2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429" y="2685455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115" descr="275274-15">
              <a:extLst>
                <a:ext uri="{FF2B5EF4-FFF2-40B4-BE49-F238E27FC236}">
                  <a16:creationId xmlns:a16="http://schemas.microsoft.com/office/drawing/2014/main" id="{C3CE8D25-B343-46A4-85C7-A8A055F519A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726" y="5733123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16" descr="79126-16">
              <a:extLst>
                <a:ext uri="{FF2B5EF4-FFF2-40B4-BE49-F238E27FC236}">
                  <a16:creationId xmlns:a16="http://schemas.microsoft.com/office/drawing/2014/main" id="{C554D36A-36CC-4568-8E14-72C8DA51D69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626" y="4718156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17" descr="75299-9">
              <a:extLst>
                <a:ext uri="{FF2B5EF4-FFF2-40B4-BE49-F238E27FC236}">
                  <a16:creationId xmlns:a16="http://schemas.microsoft.com/office/drawing/2014/main" id="{AF794B0F-5EE0-4F45-8EC6-C59F603D2A3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362" y="4714240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119" descr="270633-18">
              <a:extLst>
                <a:ext uri="{FF2B5EF4-FFF2-40B4-BE49-F238E27FC236}">
                  <a16:creationId xmlns:a16="http://schemas.microsoft.com/office/drawing/2014/main" id="{B928CF48-74C3-46F8-BA1C-94C81794359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0047" y="3702758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120" descr="305288-11">
              <a:extLst>
                <a:ext uri="{FF2B5EF4-FFF2-40B4-BE49-F238E27FC236}">
                  <a16:creationId xmlns:a16="http://schemas.microsoft.com/office/drawing/2014/main" id="{33222659-BB7B-49C7-AD6D-E608F5365C2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844" y="4719736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121" descr="270915-13">
              <a:extLst>
                <a:ext uri="{FF2B5EF4-FFF2-40B4-BE49-F238E27FC236}">
                  <a16:creationId xmlns:a16="http://schemas.microsoft.com/office/drawing/2014/main" id="{C1381DDA-7733-4180-BAC1-E2227C3C98A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509" y="5737364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123" descr="75897-43">
              <a:extLst>
                <a:ext uri="{FF2B5EF4-FFF2-40B4-BE49-F238E27FC236}">
                  <a16:creationId xmlns:a16="http://schemas.microsoft.com/office/drawing/2014/main" id="{279A8956-D2F8-417F-B21E-172073B8C7E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953" y="1668152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24" descr="260449-24">
              <a:extLst>
                <a:ext uri="{FF2B5EF4-FFF2-40B4-BE49-F238E27FC236}">
                  <a16:creationId xmlns:a16="http://schemas.microsoft.com/office/drawing/2014/main" id="{5BD4FBDD-4473-482C-AA3A-E78F773D469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2614" y="1670057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126" descr="268156-14">
              <a:extLst>
                <a:ext uri="{FF2B5EF4-FFF2-40B4-BE49-F238E27FC236}">
                  <a16:creationId xmlns:a16="http://schemas.microsoft.com/office/drawing/2014/main" id="{C3EFEFDF-0F07-4CD2-8F86-5D270630ADD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844" y="3702758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27" descr="5c9e076dbc59e">
              <a:extLst>
                <a:ext uri="{FF2B5EF4-FFF2-40B4-BE49-F238E27FC236}">
                  <a16:creationId xmlns:a16="http://schemas.microsoft.com/office/drawing/2014/main" id="{80063852-D1DC-4654-BE18-974439BDCD0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943" y="5733123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128" descr="73739-35">
              <a:extLst>
                <a:ext uri="{FF2B5EF4-FFF2-40B4-BE49-F238E27FC236}">
                  <a16:creationId xmlns:a16="http://schemas.microsoft.com/office/drawing/2014/main" id="{8F02CEC3-A374-42E0-B3C3-4E90D73E60A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90" y="3702758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129" descr="76290-34">
              <a:extLst>
                <a:ext uri="{FF2B5EF4-FFF2-40B4-BE49-F238E27FC236}">
                  <a16:creationId xmlns:a16="http://schemas.microsoft.com/office/drawing/2014/main" id="{FC38D81A-7553-4D59-BF58-135462570AC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60" y="5732540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130" descr="247897-7">
              <a:extLst>
                <a:ext uri="{FF2B5EF4-FFF2-40B4-BE49-F238E27FC236}">
                  <a16:creationId xmlns:a16="http://schemas.microsoft.com/office/drawing/2014/main" id="{3E9240BB-AAFC-4CD4-90A8-707E729B2A0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84" y="1666875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131" descr="75760-26">
              <a:extLst>
                <a:ext uri="{FF2B5EF4-FFF2-40B4-BE49-F238E27FC236}">
                  <a16:creationId xmlns:a16="http://schemas.microsoft.com/office/drawing/2014/main" id="{5037A889-7596-49B5-8C47-6F264306381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3767" y="3700853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132" descr="332331-9">
              <a:extLst>
                <a:ext uri="{FF2B5EF4-FFF2-40B4-BE49-F238E27FC236}">
                  <a16:creationId xmlns:a16="http://schemas.microsoft.com/office/drawing/2014/main" id="{01FB439F-7C3C-4B68-9039-923773D2070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907" y="1668152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142" descr="257655-9">
              <a:extLst>
                <a:ext uri="{FF2B5EF4-FFF2-40B4-BE49-F238E27FC236}">
                  <a16:creationId xmlns:a16="http://schemas.microsoft.com/office/drawing/2014/main" id="{38B0AC35-1A39-449C-A0B4-948CD6B77DB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0616" y="4714240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144" descr="5cd7e75b9e99a">
              <a:extLst>
                <a:ext uri="{FF2B5EF4-FFF2-40B4-BE49-F238E27FC236}">
                  <a16:creationId xmlns:a16="http://schemas.microsoft.com/office/drawing/2014/main" id="{604A207F-68EA-45A3-8247-25A5CCD515E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943" y="2683864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145" descr="153021-75">
              <a:extLst>
                <a:ext uri="{FF2B5EF4-FFF2-40B4-BE49-F238E27FC236}">
                  <a16:creationId xmlns:a16="http://schemas.microsoft.com/office/drawing/2014/main" id="{05B25C75-F78C-441F-A517-D03D0DD8C6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02323" y="1664970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146" descr="270408-46">
              <a:extLst>
                <a:ext uri="{FF2B5EF4-FFF2-40B4-BE49-F238E27FC236}">
                  <a16:creationId xmlns:a16="http://schemas.microsoft.com/office/drawing/2014/main" id="{57F06271-AF0F-4568-A283-1477CA88FF6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82764" y="2683864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27" descr="267440-8">
              <a:extLst>
                <a:ext uri="{FF2B5EF4-FFF2-40B4-BE49-F238E27FC236}">
                  <a16:creationId xmlns:a16="http://schemas.microsoft.com/office/drawing/2014/main" id="{01EEC5AF-EB57-4657-AC78-196CEF90B84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292" y="1668152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28" descr="81797-26">
              <a:extLst>
                <a:ext uri="{FF2B5EF4-FFF2-40B4-BE49-F238E27FC236}">
                  <a16:creationId xmlns:a16="http://schemas.microsoft.com/office/drawing/2014/main" id="{2E401913-7253-4688-811F-2D66F27B862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875" y="4720061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3" name="Picture 29" descr="79481-16">
              <a:extLst>
                <a:ext uri="{FF2B5EF4-FFF2-40B4-BE49-F238E27FC236}">
                  <a16:creationId xmlns:a16="http://schemas.microsoft.com/office/drawing/2014/main" id="{27099D3E-CB58-4BD5-922E-59CC52DA07A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767" y="4722554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4" name="Picture 30" descr="262090-19">
              <a:extLst>
                <a:ext uri="{FF2B5EF4-FFF2-40B4-BE49-F238E27FC236}">
                  <a16:creationId xmlns:a16="http://schemas.microsoft.com/office/drawing/2014/main" id="{D5ABFA62-2787-4296-8162-0546175F795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767" y="2685455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5" name="Picture 31" descr="79895-9">
              <a:extLst>
                <a:ext uri="{FF2B5EF4-FFF2-40B4-BE49-F238E27FC236}">
                  <a16:creationId xmlns:a16="http://schemas.microsoft.com/office/drawing/2014/main" id="{B268D277-C49A-426C-9ADC-513F5493C98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075" y="3702758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6" name="Picture 32" descr="102261-29">
              <a:extLst>
                <a:ext uri="{FF2B5EF4-FFF2-40B4-BE49-F238E27FC236}">
                  <a16:creationId xmlns:a16="http://schemas.microsoft.com/office/drawing/2014/main" id="{FF01A4A0-C03E-4806-8556-C11FC8E7F9D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321" y="2685455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7" name="Picture 33" descr="79071-1">
              <a:extLst>
                <a:ext uri="{FF2B5EF4-FFF2-40B4-BE49-F238E27FC236}">
                  <a16:creationId xmlns:a16="http://schemas.microsoft.com/office/drawing/2014/main" id="{D2380694-EF61-46D8-8B91-F86866B56A5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075" y="5737364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8" name="Picture 34" descr="293088-10">
              <a:extLst>
                <a:ext uri="{FF2B5EF4-FFF2-40B4-BE49-F238E27FC236}">
                  <a16:creationId xmlns:a16="http://schemas.microsoft.com/office/drawing/2014/main" id="{8AE4E0A3-97C0-47B7-99E0-7E217FD0EB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875" y="2685455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9" name="Picture 35" descr="79525-15">
              <a:extLst>
                <a:ext uri="{FF2B5EF4-FFF2-40B4-BE49-F238E27FC236}">
                  <a16:creationId xmlns:a16="http://schemas.microsoft.com/office/drawing/2014/main" id="{48E2C677-32B0-4839-BC67-80DDCAB81C2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4229" y="3702758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0" name="Picture 36" descr="279830-2">
              <a:extLst>
                <a:ext uri="{FF2B5EF4-FFF2-40B4-BE49-F238E27FC236}">
                  <a16:creationId xmlns:a16="http://schemas.microsoft.com/office/drawing/2014/main" id="{15702826-B3F2-41E1-88BA-0E039416A1B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7474" y="2685455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1" name="Picture 37" descr="326109-3">
              <a:extLst>
                <a:ext uri="{FF2B5EF4-FFF2-40B4-BE49-F238E27FC236}">
                  <a16:creationId xmlns:a16="http://schemas.microsoft.com/office/drawing/2014/main" id="{9F274ADF-20BD-4FD7-B688-E23C688088C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7474" y="1668152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2" name="Picture 38" descr="80096-17">
              <a:extLst>
                <a:ext uri="{FF2B5EF4-FFF2-40B4-BE49-F238E27FC236}">
                  <a16:creationId xmlns:a16="http://schemas.microsoft.com/office/drawing/2014/main" id="{E6B10B6C-C53D-4D2D-9537-78FA9472A9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9152" y="5737364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3" name="Picture 39" descr="74599-2">
              <a:extLst>
                <a:ext uri="{FF2B5EF4-FFF2-40B4-BE49-F238E27FC236}">
                  <a16:creationId xmlns:a16="http://schemas.microsoft.com/office/drawing/2014/main" id="{AC7FD3FF-6F43-49F7-AE12-D25932C07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767" y="1668152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4" name="Picture 40" descr="85249-4">
              <a:extLst>
                <a:ext uri="{FF2B5EF4-FFF2-40B4-BE49-F238E27FC236}">
                  <a16:creationId xmlns:a16="http://schemas.microsoft.com/office/drawing/2014/main" id="{7CCEFC0F-068B-4DC8-9A4D-6ED6E2FA544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0371" y="2685455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5" name="Picture 41" descr="259640-17">
              <a:extLst>
                <a:ext uri="{FF2B5EF4-FFF2-40B4-BE49-F238E27FC236}">
                  <a16:creationId xmlns:a16="http://schemas.microsoft.com/office/drawing/2014/main" id="{F4A43A8E-3818-4704-B41F-F57EDE6C419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631" y="1668152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6" name="Picture 42" descr="244061-10">
              <a:extLst>
                <a:ext uri="{FF2B5EF4-FFF2-40B4-BE49-F238E27FC236}">
                  <a16:creationId xmlns:a16="http://schemas.microsoft.com/office/drawing/2014/main" id="{31A5DB53-DD12-4CB7-AAE9-880A984342D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9152" y="3702758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7" name="Picture 43" descr="278155-3">
              <a:extLst>
                <a:ext uri="{FF2B5EF4-FFF2-40B4-BE49-F238E27FC236}">
                  <a16:creationId xmlns:a16="http://schemas.microsoft.com/office/drawing/2014/main" id="{34DF6ABC-0209-485B-8FC8-88FC93C9AC3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292" y="5737364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8" name="Picture 44" descr="252322-8">
              <a:extLst>
                <a:ext uri="{FF2B5EF4-FFF2-40B4-BE49-F238E27FC236}">
                  <a16:creationId xmlns:a16="http://schemas.microsoft.com/office/drawing/2014/main" id="{43CF1A67-6258-4330-9458-6A21DF42EE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8998" y="3702758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9" name="Picture 45" descr="305074-18">
              <a:extLst>
                <a:ext uri="{FF2B5EF4-FFF2-40B4-BE49-F238E27FC236}">
                  <a16:creationId xmlns:a16="http://schemas.microsoft.com/office/drawing/2014/main" id="{7957143A-FA5B-4BA2-BFC0-BBEBAD814A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7474" y="4720061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0" name="Picture 46" descr="114801-20">
              <a:extLst>
                <a:ext uri="{FF2B5EF4-FFF2-40B4-BE49-F238E27FC236}">
                  <a16:creationId xmlns:a16="http://schemas.microsoft.com/office/drawing/2014/main" id="{AA204761-D5AF-43F8-9734-B41261E0B86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9181" y="4720061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1" name="Picture 47" descr="74796-20">
              <a:extLst>
                <a:ext uri="{FF2B5EF4-FFF2-40B4-BE49-F238E27FC236}">
                  <a16:creationId xmlns:a16="http://schemas.microsoft.com/office/drawing/2014/main" id="{B581777D-D3B5-4A8C-908D-3D9B42F7CBE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4229" y="5737364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2" name="Picture 48" descr="280329-3">
              <a:extLst>
                <a:ext uri="{FF2B5EF4-FFF2-40B4-BE49-F238E27FC236}">
                  <a16:creationId xmlns:a16="http://schemas.microsoft.com/office/drawing/2014/main" id="{D0A3EC6C-66ED-4352-8269-DAC1DBFE9A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050" y="4720061"/>
              <a:ext cx="1800000" cy="97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AD49F33-8449-4E79-BB22-C19E49C31C6D}"/>
              </a:ext>
            </a:extLst>
          </p:cNvPr>
          <p:cNvGrpSpPr/>
          <p:nvPr/>
        </p:nvGrpSpPr>
        <p:grpSpPr>
          <a:xfrm>
            <a:off x="619782" y="-4354556"/>
            <a:ext cx="12584650" cy="8191500"/>
            <a:chOff x="483246" y="-285750"/>
            <a:chExt cx="12584650" cy="8191500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A1E9E6F-B6F1-4DE6-B66F-DD070824DE1E}"/>
                </a:ext>
              </a:extLst>
            </p:cNvPr>
            <p:cNvSpPr/>
            <p:nvPr/>
          </p:nvSpPr>
          <p:spPr>
            <a:xfrm>
              <a:off x="483246" y="-285750"/>
              <a:ext cx="12584650" cy="8191500"/>
            </a:xfrm>
            <a:prstGeom prst="rect">
              <a:avLst/>
            </a:prstGeom>
            <a:solidFill>
              <a:srgbClr val="272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778885C-1A3C-43DF-8A7F-C9A61042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2481627" y="206792"/>
              <a:ext cx="9227127" cy="6858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F4E018E-F6B1-4CB3-AD07-51B91E7F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1040566" y="2536442"/>
              <a:ext cx="3896563" cy="50789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0830761-3D45-4485-A937-0DCE0D0FE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10259212" y="3614540"/>
              <a:ext cx="2118151" cy="37255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1121" name="Groupe 1120">
            <a:extLst>
              <a:ext uri="{FF2B5EF4-FFF2-40B4-BE49-F238E27FC236}">
                <a16:creationId xmlns:a16="http://schemas.microsoft.com/office/drawing/2014/main" id="{0B729D9F-77E4-4182-BA03-3A8C92FCDB0E}"/>
              </a:ext>
            </a:extLst>
          </p:cNvPr>
          <p:cNvGrpSpPr/>
          <p:nvPr/>
        </p:nvGrpSpPr>
        <p:grpSpPr>
          <a:xfrm>
            <a:off x="-5369323" y="7258524"/>
            <a:ext cx="15868671" cy="10179647"/>
            <a:chOff x="-5369323" y="7258524"/>
            <a:chExt cx="15868671" cy="10179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6ADF82B-D233-4593-9503-23D983D348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369323" y="7258524"/>
              <a:ext cx="15868671" cy="10179647"/>
            </a:xfrm>
            <a:prstGeom prst="rect">
              <a:avLst/>
            </a:prstGeom>
            <a:solidFill>
              <a:srgbClr val="272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1512DFD-F015-4FAC-9168-120B5CCE2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8"/>
            <a:srcRect b="21381"/>
            <a:stretch/>
          </p:blipFill>
          <p:spPr>
            <a:xfrm>
              <a:off x="-5160567" y="8398694"/>
              <a:ext cx="9185882" cy="5400000"/>
            </a:xfrm>
            <a:prstGeom prst="rect">
              <a:avLst/>
            </a:prstGeom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CF1B2FA-EA7E-4C78-A959-C77871F1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9"/>
            <a:srcRect b="7790"/>
            <a:stretch/>
          </p:blipFill>
          <p:spPr>
            <a:xfrm>
              <a:off x="-2061780" y="9761639"/>
              <a:ext cx="9253587" cy="5400000"/>
            </a:xfrm>
            <a:prstGeom prst="rect">
              <a:avLst/>
            </a:prstGeom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30516052-A66D-41B5-B900-7999B746A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1368303" y="11243368"/>
              <a:ext cx="8890909" cy="5400000"/>
            </a:xfrm>
            <a:prstGeom prst="rect">
              <a:avLst/>
            </a:prstGeom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9144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Louis</dc:creator>
  <cp:lastModifiedBy>Louis</cp:lastModifiedBy>
  <cp:revision>15</cp:revision>
  <dcterms:created xsi:type="dcterms:W3CDTF">2019-05-27T14:55:36Z</dcterms:created>
  <dcterms:modified xsi:type="dcterms:W3CDTF">2019-07-11T14:32:37Z</dcterms:modified>
</cp:coreProperties>
</file>